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altLang="zh-CN" smtClean="0"/>
              <a:t>Formatvorlage des Untertitelmasters durch Klicken bearbeiten</a:t>
            </a:r>
            <a:endParaRPr lang="zh-CN" alt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66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smtClean="0"/>
              <a:t>Formatvorlagen des Textmasters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532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altLang="zh-CN" smtClean="0"/>
              <a:t>Formatvorlagen des Textmasters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796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altLang="zh-CN" smtClean="0"/>
              <a:t>Formatvorlagen des Textmasters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278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846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altLang="zh-CN" smtClean="0"/>
              <a:t>Formatvorlagen des Textmasters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altLang="zh-CN" smtClean="0"/>
              <a:t>Formatvorlagen des Textmasters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8554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altLang="zh-CN" smtClean="0"/>
              <a:t>Formatvorlagen des Textmasters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altLang="zh-CN" smtClean="0"/>
              <a:t>Formatvorlagen des Textmasters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06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24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85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altLang="zh-CN" smtClean="0"/>
              <a:t>Formatvorlagen des Textmasters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altLang="zh-CN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561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altLang="zh-CN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76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altLang="zh-CN" smtClean="0"/>
              <a:t>Formatvorlagen des Textmasters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8FBB4-75EF-4878-8C33-382197006255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02250-8B0A-469C-BF6F-CDBD7DCEFAA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984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47" y="406707"/>
            <a:ext cx="11511395" cy="6134770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5741377" y="888023"/>
            <a:ext cx="580292" cy="4484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14515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155" y="758638"/>
            <a:ext cx="11075027" cy="5438629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1527965" y="1282470"/>
            <a:ext cx="390482" cy="4484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532012" y="1282470"/>
            <a:ext cx="390482" cy="4484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4151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Geo</dc:creator>
  <cp:lastModifiedBy>Geo</cp:lastModifiedBy>
  <cp:revision>1</cp:revision>
  <dcterms:created xsi:type="dcterms:W3CDTF">2024-06-02T20:19:52Z</dcterms:created>
  <dcterms:modified xsi:type="dcterms:W3CDTF">2024-06-02T20:23:56Z</dcterms:modified>
</cp:coreProperties>
</file>